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83" r:id="rId22"/>
    <p:sldId id="277" r:id="rId23"/>
    <p:sldId id="279" r:id="rId24"/>
    <p:sldId id="281" r:id="rId25"/>
    <p:sldId id="282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64158" autoAdjust="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4A068-5745-42C1-AEF8-FF9690E1442C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36966-6A7C-40E5-805C-A3C90E70A6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85794"/>
            <a:ext cx="8229600" cy="1143000"/>
          </a:xfrm>
        </p:spPr>
        <p:txBody>
          <a:bodyPr/>
          <a:lstStyle/>
          <a:p>
            <a:r>
              <a:rPr lang="en-US" b="1" i="1" dirty="0" err="1" smtClean="0">
                <a:latin typeface="Adobe Fangsong Std R" pitchFamily="18" charset="-128"/>
                <a:ea typeface="Adobe Fangsong Std R" pitchFamily="18" charset="-128"/>
              </a:rPr>
              <a:t>Toko</a:t>
            </a:r>
            <a:r>
              <a:rPr lang="en-US" b="1" i="1" dirty="0" smtClean="0">
                <a:latin typeface="Adobe Fangsong Std R" pitchFamily="18" charset="-128"/>
                <a:ea typeface="Adobe Fangsong Std R" pitchFamily="18" charset="-128"/>
              </a:rPr>
              <a:t> </a:t>
            </a:r>
            <a:r>
              <a:rPr lang="en-US" b="1" i="1" dirty="0" err="1" smtClean="0">
                <a:latin typeface="Adobe Fangsong Std R" pitchFamily="18" charset="-128"/>
                <a:ea typeface="Adobe Fangsong Std R" pitchFamily="18" charset="-128"/>
              </a:rPr>
              <a:t>Baju</a:t>
            </a:r>
            <a:endParaRPr lang="en-US" b="1" i="1" dirty="0">
              <a:latin typeface="Adobe Fangsong Std R" pitchFamily="18" charset="-128"/>
              <a:ea typeface="Adobe Fangsong Std R" pitchFamily="18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786058"/>
            <a:ext cx="6186502" cy="2328866"/>
          </a:xfrm>
        </p:spPr>
        <p:txBody>
          <a:bodyPr/>
          <a:lstStyle/>
          <a:p>
            <a:r>
              <a:rPr lang="en-US" dirty="0" err="1" smtClean="0">
                <a:latin typeface="Adobe Caslon Pro" pitchFamily="18" charset="0"/>
              </a:rPr>
              <a:t>Nama</a:t>
            </a:r>
            <a:r>
              <a:rPr lang="en-US" dirty="0" smtClean="0">
                <a:latin typeface="Adobe Caslon Pro" pitchFamily="18" charset="0"/>
              </a:rPr>
              <a:t> </a:t>
            </a:r>
            <a:r>
              <a:rPr lang="en-US" dirty="0" err="1" smtClean="0">
                <a:latin typeface="Adobe Caslon Pro" pitchFamily="18" charset="0"/>
              </a:rPr>
              <a:t>Kelompok</a:t>
            </a:r>
            <a:r>
              <a:rPr lang="en-US" dirty="0" smtClean="0">
                <a:latin typeface="Adobe Caslon Pro" pitchFamily="18" charset="0"/>
              </a:rPr>
              <a:t> :</a:t>
            </a:r>
          </a:p>
          <a:p>
            <a:pPr lvl="1"/>
            <a:r>
              <a:rPr lang="en-US" dirty="0" smtClean="0">
                <a:latin typeface="Adobe Caslon Pro" pitchFamily="18" charset="0"/>
              </a:rPr>
              <a:t>Felix 17411023	</a:t>
            </a:r>
            <a:endParaRPr lang="en-US" dirty="0" smtClean="0">
              <a:latin typeface="Adobe Caslon Pro" pitchFamily="18" charset="0"/>
            </a:endParaRPr>
          </a:p>
          <a:p>
            <a:pPr lvl="1"/>
            <a:r>
              <a:rPr lang="en-US" smtClean="0">
                <a:latin typeface="Adobe Caslon Pro" pitchFamily="18" charset="0"/>
              </a:rPr>
              <a:t>Donny 17411022</a:t>
            </a:r>
            <a:endParaRPr lang="en-US" dirty="0" smtClean="0">
              <a:latin typeface="Adobe Caslon Pro" pitchFamily="18" charset="0"/>
            </a:endParaRPr>
          </a:p>
          <a:p>
            <a:pPr lvl="1"/>
            <a:r>
              <a:rPr lang="en-US" dirty="0" smtClean="0">
                <a:latin typeface="Adobe Caslon Pro" pitchFamily="18" charset="0"/>
              </a:rPr>
              <a:t>Evelyn </a:t>
            </a:r>
            <a:r>
              <a:rPr lang="en-US" dirty="0" smtClean="0">
                <a:latin typeface="Adobe Caslon Pro" pitchFamily="18" charset="0"/>
              </a:rPr>
              <a:t>17411043</a:t>
            </a:r>
            <a:endParaRPr lang="en-US" dirty="0">
              <a:latin typeface="Adobe Caslon Pro" pitchFamily="18" charset="0"/>
            </a:endParaRPr>
          </a:p>
        </p:txBody>
      </p:sp>
      <p:pic>
        <p:nvPicPr>
          <p:cNvPr id="18434" name="Picture 2" descr="Fashion Toko gambar manusia pakaian ikon kartun des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2643182"/>
            <a:ext cx="3571892" cy="34171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baju</a:t>
            </a:r>
            <a:r>
              <a:rPr lang="en-US" dirty="0" smtClean="0"/>
              <a:t> </a:t>
            </a:r>
            <a:r>
              <a:rPr lang="en-US" dirty="0" err="1" smtClean="0"/>
              <a:t>lengan</a:t>
            </a:r>
            <a:r>
              <a:rPr lang="en-US" dirty="0" smtClean="0"/>
              <a:t> </a:t>
            </a:r>
            <a:r>
              <a:rPr lang="en-US" dirty="0" err="1" smtClean="0"/>
              <a:t>pendek</a:t>
            </a:r>
            <a:r>
              <a:rPr lang="en-US" dirty="0" smtClean="0"/>
              <a:t> </a:t>
            </a:r>
            <a:r>
              <a:rPr lang="en-US" dirty="0" err="1" smtClean="0"/>
              <a:t>tali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647" t="11719" r="3367" b="6250"/>
          <a:stretch>
            <a:fillRect/>
          </a:stretch>
        </p:blipFill>
        <p:spPr bwMode="auto">
          <a:xfrm>
            <a:off x="285720" y="2214554"/>
            <a:ext cx="8572560" cy="416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Baju</a:t>
            </a:r>
            <a:r>
              <a:rPr lang="en-US" dirty="0" smtClean="0"/>
              <a:t> </a:t>
            </a:r>
            <a:r>
              <a:rPr lang="en-US" dirty="0" err="1" smtClean="0"/>
              <a:t>Lengan</a:t>
            </a:r>
            <a:r>
              <a:rPr lang="en-US" dirty="0" smtClean="0"/>
              <a:t> </a:t>
            </a:r>
            <a:r>
              <a:rPr lang="en-US" dirty="0" err="1" smtClean="0"/>
              <a:t>Pendek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745" t="11719" r="5563" b="6250"/>
          <a:stretch>
            <a:fillRect/>
          </a:stretch>
        </p:blipFill>
        <p:spPr bwMode="auto">
          <a:xfrm>
            <a:off x="214282" y="2000240"/>
            <a:ext cx="852156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Baju</a:t>
            </a:r>
            <a:r>
              <a:rPr lang="en-US" dirty="0" smtClean="0"/>
              <a:t> </a:t>
            </a:r>
            <a:r>
              <a:rPr lang="en-US" dirty="0" err="1" smtClean="0"/>
              <a:t>Lengan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2745" t="11719" r="5563" b="6250"/>
          <a:stretch>
            <a:fillRect/>
          </a:stretch>
        </p:blipFill>
        <p:spPr bwMode="auto">
          <a:xfrm>
            <a:off x="857224" y="2143116"/>
            <a:ext cx="7286676" cy="366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Pemesanan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098" t="11719" r="3367" b="6250"/>
          <a:stretch>
            <a:fillRect/>
          </a:stretch>
        </p:blipFill>
        <p:spPr bwMode="auto">
          <a:xfrm>
            <a:off x="0" y="1357298"/>
            <a:ext cx="9113492" cy="439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196" t="12695" r="5014" b="6250"/>
          <a:stretch>
            <a:fillRect/>
          </a:stretch>
        </p:blipFill>
        <p:spPr bwMode="auto">
          <a:xfrm>
            <a:off x="0" y="1000108"/>
            <a:ext cx="916389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Keranjang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647" t="13672" r="1171" b="29687"/>
          <a:stretch>
            <a:fillRect/>
          </a:stretch>
        </p:blipFill>
        <p:spPr bwMode="auto">
          <a:xfrm>
            <a:off x="-64" y="2071678"/>
            <a:ext cx="9144064" cy="299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Menu </a:t>
            </a:r>
            <a:r>
              <a:rPr lang="en-US" dirty="0" err="1" smtClean="0"/>
              <a:t>Keranjang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Button Edit </a:t>
            </a:r>
            <a:r>
              <a:rPr lang="en-US" dirty="0" err="1" smtClean="0"/>
              <a:t>Ditekan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t="12695" r="1171" b="6250"/>
          <a:stretch>
            <a:fillRect/>
          </a:stretch>
        </p:blipFill>
        <p:spPr bwMode="auto">
          <a:xfrm>
            <a:off x="1" y="1571612"/>
            <a:ext cx="9144000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t="13672" r="1171" b="6250"/>
          <a:stretch>
            <a:fillRect/>
          </a:stretch>
        </p:blipFill>
        <p:spPr bwMode="auto">
          <a:xfrm>
            <a:off x="0" y="1785926"/>
            <a:ext cx="909529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 descr="Image result for android studi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85926"/>
            <a:ext cx="6858048" cy="3429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Image result for quasar framewor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785926"/>
            <a:ext cx="5486400" cy="3514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86" y="428604"/>
            <a:ext cx="4329114" cy="6000792"/>
          </a:xfrm>
        </p:spPr>
        <p:txBody>
          <a:bodyPr/>
          <a:lstStyle/>
          <a:p>
            <a:r>
              <a:rPr lang="en-US" dirty="0" smtClean="0"/>
              <a:t>Menu </a:t>
            </a:r>
            <a:r>
              <a:rPr lang="en-US" dirty="0" smtClean="0"/>
              <a:t>Login Admin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Tokobaju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 l="38433" t="9765" r="33016" b="9179"/>
          <a:stretch>
            <a:fillRect/>
          </a:stretch>
        </p:blipFill>
        <p:spPr bwMode="auto">
          <a:xfrm>
            <a:off x="500034" y="285728"/>
            <a:ext cx="3714776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2" y="274638"/>
            <a:ext cx="4543428" cy="60118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Menu </a:t>
            </a:r>
            <a:r>
              <a:rPr lang="en-US" dirty="0" err="1" smtClean="0"/>
              <a:t>Utama</a:t>
            </a:r>
            <a:r>
              <a:rPr lang="en-US" dirty="0" smtClean="0"/>
              <a:t> Admin TOKO BAJU </a:t>
            </a:r>
            <a:r>
              <a:rPr lang="en-US" dirty="0" err="1" smtClean="0"/>
              <a:t>memiliki</a:t>
            </a:r>
            <a:r>
              <a:rPr lang="en-US" dirty="0" smtClean="0"/>
              <a:t> 3 Button </a:t>
            </a:r>
            <a:r>
              <a:rPr lang="en-US" dirty="0" err="1" smtClean="0"/>
              <a:t>yaitu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err="1" smtClean="0"/>
              <a:t>Lihat</a:t>
            </a:r>
            <a:r>
              <a:rPr lang="en-US" dirty="0" smtClean="0"/>
              <a:t> data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toko</a:t>
            </a:r>
            <a:r>
              <a:rPr lang="en-US" dirty="0" smtClean="0"/>
              <a:t> </a:t>
            </a:r>
            <a:r>
              <a:rPr lang="en-US" dirty="0" err="1" smtClean="0"/>
              <a:t>baju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Lihat</a:t>
            </a:r>
            <a:r>
              <a:rPr lang="en-US" dirty="0" smtClean="0"/>
              <a:t> data </a:t>
            </a:r>
            <a:r>
              <a:rPr lang="en-US" dirty="0" err="1" smtClean="0"/>
              <a:t>Transaksi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-KELUAR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6" t="4883" r="75842" b="18945"/>
          <a:stretch>
            <a:fillRect/>
          </a:stretch>
        </p:blipFill>
        <p:spPr bwMode="auto">
          <a:xfrm>
            <a:off x="857224" y="714356"/>
            <a:ext cx="285752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438" y="274638"/>
            <a:ext cx="4043362" cy="5869006"/>
          </a:xfrm>
        </p:spPr>
        <p:txBody>
          <a:bodyPr>
            <a:normAutofit/>
          </a:bodyPr>
          <a:lstStyle/>
          <a:p>
            <a:r>
              <a:rPr lang="en-US" dirty="0" smtClean="0"/>
              <a:t>Menu LIHAT DATA AKUN TOKO BAJU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 l="37921" t="9961" r="33528" b="9961"/>
          <a:stretch>
            <a:fillRect/>
          </a:stretch>
        </p:blipFill>
        <p:spPr bwMode="auto">
          <a:xfrm>
            <a:off x="500034" y="428604"/>
            <a:ext cx="371477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4" y="274638"/>
            <a:ext cx="4257676" cy="6154758"/>
          </a:xfrm>
        </p:spPr>
        <p:txBody>
          <a:bodyPr>
            <a:normAutofit/>
          </a:bodyPr>
          <a:lstStyle/>
          <a:p>
            <a:r>
              <a:rPr lang="en-US" dirty="0" smtClean="0"/>
              <a:t>Menu </a:t>
            </a:r>
            <a:r>
              <a:rPr lang="en-US" dirty="0" err="1" smtClean="0"/>
              <a:t>Lihat</a:t>
            </a:r>
            <a:r>
              <a:rPr lang="en-US" dirty="0" smtClean="0"/>
              <a:t> data </a:t>
            </a:r>
            <a:r>
              <a:rPr lang="en-US" dirty="0" err="1" smtClean="0"/>
              <a:t>Transaksi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38433" t="9765" r="33565" b="9179"/>
          <a:stretch>
            <a:fillRect/>
          </a:stretch>
        </p:blipFill>
        <p:spPr bwMode="auto">
          <a:xfrm>
            <a:off x="500034" y="500042"/>
            <a:ext cx="364333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48" y="274638"/>
            <a:ext cx="4400552" cy="5940444"/>
          </a:xfrm>
        </p:spPr>
        <p:txBody>
          <a:bodyPr>
            <a:normAutofit/>
          </a:bodyPr>
          <a:lstStyle/>
          <a:p>
            <a:r>
              <a:rPr lang="en-US" dirty="0" err="1" smtClean="0"/>
              <a:t>Fungsi</a:t>
            </a:r>
            <a:r>
              <a:rPr lang="en-US" dirty="0" smtClean="0"/>
              <a:t> Button Detail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Lihat</a:t>
            </a:r>
            <a:r>
              <a:rPr lang="en-US" dirty="0" smtClean="0"/>
              <a:t> data </a:t>
            </a:r>
            <a:r>
              <a:rPr lang="en-US" dirty="0" err="1" smtClean="0"/>
              <a:t>Transaksi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37884" t="9765" r="33565" b="11133"/>
          <a:stretch>
            <a:fillRect/>
          </a:stretch>
        </p:blipFill>
        <p:spPr bwMode="auto">
          <a:xfrm>
            <a:off x="500034" y="642918"/>
            <a:ext cx="3714776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314" y="274638"/>
            <a:ext cx="3900486" cy="6583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Fungsi</a:t>
            </a:r>
            <a:r>
              <a:rPr lang="en-US" dirty="0" smtClean="0"/>
              <a:t> button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Lihat</a:t>
            </a:r>
            <a:r>
              <a:rPr lang="en-US" dirty="0" smtClean="0"/>
              <a:t> Data </a:t>
            </a:r>
            <a:r>
              <a:rPr lang="en-US" dirty="0" err="1" smtClean="0"/>
              <a:t>Transaksi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l="38433" t="10742" r="34114" b="11133"/>
          <a:stretch>
            <a:fillRect/>
          </a:stretch>
        </p:blipFill>
        <p:spPr bwMode="auto">
          <a:xfrm>
            <a:off x="857224" y="642918"/>
            <a:ext cx="3571900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 descr="Image result for Thank 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1142984"/>
            <a:ext cx="8411205" cy="4429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14290"/>
            <a:ext cx="7772400" cy="1470025"/>
          </a:xfrm>
        </p:spPr>
        <p:txBody>
          <a:bodyPr/>
          <a:lstStyle/>
          <a:p>
            <a:r>
              <a:rPr lang="en-US" dirty="0" smtClean="0"/>
              <a:t>Menu Login </a:t>
            </a:r>
            <a:r>
              <a:rPr lang="en-US" dirty="0" err="1" smtClean="0"/>
              <a:t>Untuk</a:t>
            </a:r>
            <a:r>
              <a:rPr lang="en-US" dirty="0" smtClean="0"/>
              <a:t> Login </a:t>
            </a:r>
            <a:r>
              <a:rPr lang="en-US" dirty="0" err="1" smtClean="0"/>
              <a:t>pada</a:t>
            </a:r>
            <a:r>
              <a:rPr lang="en-US" dirty="0" smtClean="0"/>
              <a:t> web </a:t>
            </a:r>
            <a:r>
              <a:rPr lang="en-US" dirty="0" err="1" smtClean="0"/>
              <a:t>toko</a:t>
            </a:r>
            <a:r>
              <a:rPr lang="en-US" dirty="0" smtClean="0"/>
              <a:t> </a:t>
            </a:r>
            <a:r>
              <a:rPr lang="en-US" dirty="0" err="1" smtClean="0"/>
              <a:t>baju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43" t="13541" r="33016" b="31250"/>
          <a:stretch>
            <a:fillRect/>
          </a:stretch>
        </p:blipFill>
        <p:spPr bwMode="auto">
          <a:xfrm>
            <a:off x="1928794" y="1857364"/>
            <a:ext cx="5181277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Registrasi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9100" t="13672" r="28623" b="6250"/>
          <a:stretch>
            <a:fillRect/>
          </a:stretch>
        </p:blipFill>
        <p:spPr bwMode="auto">
          <a:xfrm>
            <a:off x="2214546" y="1571612"/>
            <a:ext cx="4786346" cy="50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9100" t="11719" r="29722" b="4297"/>
          <a:stretch>
            <a:fillRect/>
          </a:stretch>
        </p:blipFill>
        <p:spPr bwMode="auto">
          <a:xfrm>
            <a:off x="1928794" y="357166"/>
            <a:ext cx="535781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UTAMA TOKOBAJU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2695" r="1720" b="6250"/>
          <a:stretch>
            <a:fillRect/>
          </a:stretch>
        </p:blipFill>
        <p:spPr bwMode="auto">
          <a:xfrm>
            <a:off x="1000100" y="2214554"/>
            <a:ext cx="7358082" cy="341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196" t="11719" r="5014" b="6250"/>
          <a:stretch>
            <a:fillRect/>
          </a:stretch>
        </p:blipFill>
        <p:spPr bwMode="auto">
          <a:xfrm>
            <a:off x="0" y="642918"/>
            <a:ext cx="9144000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Baju</a:t>
            </a:r>
            <a:r>
              <a:rPr lang="en-US" dirty="0" smtClean="0"/>
              <a:t> </a:t>
            </a:r>
            <a:r>
              <a:rPr lang="en-US" dirty="0" err="1" smtClean="0"/>
              <a:t>Lengan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196" t="11719" r="5014" b="6250"/>
          <a:stretch>
            <a:fillRect/>
          </a:stretch>
        </p:blipFill>
        <p:spPr bwMode="auto">
          <a:xfrm>
            <a:off x="428596" y="1857364"/>
            <a:ext cx="8001056" cy="397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</a:t>
            </a:r>
            <a:r>
              <a:rPr lang="en-US" dirty="0" err="1" smtClean="0"/>
              <a:t>baju</a:t>
            </a:r>
            <a:r>
              <a:rPr lang="en-US" dirty="0" smtClean="0"/>
              <a:t> </a:t>
            </a:r>
            <a:r>
              <a:rPr lang="en-US" dirty="0" err="1" smtClean="0"/>
              <a:t>lengan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tali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196" t="12695" r="3367" b="6250"/>
          <a:stretch>
            <a:fillRect/>
          </a:stretch>
        </p:blipFill>
        <p:spPr bwMode="auto">
          <a:xfrm>
            <a:off x="428596" y="2214554"/>
            <a:ext cx="8215370" cy="396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100</Words>
  <Application>Microsoft Office PowerPoint</Application>
  <PresentationFormat>On-screen Show (4:3)</PresentationFormat>
  <Paragraphs>24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Toko Baju</vt:lpstr>
      <vt:lpstr>QUASAR</vt:lpstr>
      <vt:lpstr>Menu Login Untuk Login pada web toko baju</vt:lpstr>
      <vt:lpstr>Menu Registrasi Untuk Daftar Akun </vt:lpstr>
      <vt:lpstr>Slide 5</vt:lpstr>
      <vt:lpstr>MENU UTAMA TOKOBAJU</vt:lpstr>
      <vt:lpstr>Slide 7</vt:lpstr>
      <vt:lpstr>Menu Baju Lengan Panjang Garis</vt:lpstr>
      <vt:lpstr>Menu baju lengan panjang tali</vt:lpstr>
      <vt:lpstr>Menu baju lengan pendek tali</vt:lpstr>
      <vt:lpstr>Menu Baju Lengan Pendek Garis</vt:lpstr>
      <vt:lpstr>Menu Baju Lengan Panjang</vt:lpstr>
      <vt:lpstr>Contoh Pemesanan</vt:lpstr>
      <vt:lpstr>Slide 14</vt:lpstr>
      <vt:lpstr>Menu Keranjang</vt:lpstr>
      <vt:lpstr>Menu Keranjang saat Button Edit Ditekan</vt:lpstr>
      <vt:lpstr>Slide 17</vt:lpstr>
      <vt:lpstr>Slide 18</vt:lpstr>
      <vt:lpstr>ANDROID STUDIO</vt:lpstr>
      <vt:lpstr>Menu Login Admin untuk Tokobaju</vt:lpstr>
      <vt:lpstr>Menu Utama Admin TOKO BAJU memiliki 3 Button yaitu -Lihat data Akun toko baju - Lihat data Transaksi -KELUAR</vt:lpstr>
      <vt:lpstr>Menu LIHAT DATA AKUN TOKO BAJU</vt:lpstr>
      <vt:lpstr>Menu Lihat data Transaksi</vt:lpstr>
      <vt:lpstr>Fungsi Button Detail pada Menu Lihat data Transaksi</vt:lpstr>
      <vt:lpstr>Fungsi button Ubah pada Menu Lihat Data Transaksi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10</cp:revision>
  <dcterms:created xsi:type="dcterms:W3CDTF">2020-01-16T10:50:09Z</dcterms:created>
  <dcterms:modified xsi:type="dcterms:W3CDTF">2020-01-17T06:34:25Z</dcterms:modified>
</cp:coreProperties>
</file>